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3F7"/>
    <a:srgbClr val="ECE9EA"/>
    <a:srgbClr val="D2D2D2"/>
    <a:srgbClr val="DCDE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91"/>
    <p:restoredTop sz="94674"/>
  </p:normalViewPr>
  <p:slideViewPr>
    <p:cSldViewPr snapToGrid="0" snapToObjects="1">
      <p:cViewPr>
        <p:scale>
          <a:sx n="152" d="100"/>
          <a:sy n="152" d="100"/>
        </p:scale>
        <p:origin x="-24" y="-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19873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7823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80215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9882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452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5721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0577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694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945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15488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50836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BD0BC-F836-9741-9131-BB48D8DD2FC5}" type="datetimeFigureOut">
              <a:rPr kumimoji="1" lang="ko-KR" altLang="en-US" smtClean="0"/>
              <a:t>2019. 3. 18.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C4978-59A4-474A-9FD1-4BC0CF85BB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5500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159" t="13154" r="1346"/>
          <a:stretch/>
        </p:blipFill>
        <p:spPr>
          <a:xfrm>
            <a:off x="560614" y="1119883"/>
            <a:ext cx="3886200" cy="2261038"/>
          </a:xfrm>
          <a:prstGeom prst="round2SameRect">
            <a:avLst>
              <a:gd name="adj1" fmla="val 3186"/>
              <a:gd name="adj2" fmla="val 0"/>
            </a:avLst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t="11757" b="10620"/>
          <a:stretch/>
        </p:blipFill>
        <p:spPr>
          <a:xfrm>
            <a:off x="4838700" y="1119883"/>
            <a:ext cx="3883781" cy="2261038"/>
          </a:xfrm>
          <a:prstGeom prst="round2SameRect">
            <a:avLst>
              <a:gd name="adj1" fmla="val 3651"/>
              <a:gd name="adj2" fmla="val 0"/>
            </a:avLst>
          </a:prstGeom>
        </p:spPr>
      </p:pic>
      <p:sp>
        <p:nvSpPr>
          <p:cNvPr id="6" name="양쪽 모서리가 둥근 사각형 5"/>
          <p:cNvSpPr/>
          <p:nvPr/>
        </p:nvSpPr>
        <p:spPr>
          <a:xfrm flipV="1">
            <a:off x="560614" y="3380921"/>
            <a:ext cx="3886200" cy="398358"/>
          </a:xfrm>
          <a:prstGeom prst="round2SameRect">
            <a:avLst>
              <a:gd name="adj1" fmla="val 8132"/>
              <a:gd name="adj2" fmla="val 0"/>
            </a:avLst>
          </a:prstGeom>
          <a:solidFill>
            <a:srgbClr val="F2F3F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양쪽 모서리가 둥근 사각형 9"/>
          <p:cNvSpPr/>
          <p:nvPr/>
        </p:nvSpPr>
        <p:spPr>
          <a:xfrm flipV="1">
            <a:off x="4838700" y="3380920"/>
            <a:ext cx="3886200" cy="1674556"/>
          </a:xfrm>
          <a:prstGeom prst="round2SameRect">
            <a:avLst>
              <a:gd name="adj1" fmla="val 4746"/>
              <a:gd name="adj2" fmla="val 0"/>
            </a:avLst>
          </a:prstGeom>
          <a:solidFill>
            <a:srgbClr val="ECE9E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텍스트 상자 10"/>
          <p:cNvSpPr txBox="1"/>
          <p:nvPr/>
        </p:nvSpPr>
        <p:spPr>
          <a:xfrm>
            <a:off x="5023945" y="3413048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 smtClean="0">
                <a:latin typeface="NanumSquare" charset="-127"/>
                <a:ea typeface="NanumSquare" charset="-127"/>
                <a:cs typeface="NanumSquare" charset="-127"/>
              </a:rPr>
              <a:t>수분</a:t>
            </a:r>
            <a:endParaRPr kumimoji="1" lang="ko-KR" altLang="en-US" sz="1400" dirty="0">
              <a:latin typeface="NanumSquare" charset="-127"/>
              <a:ea typeface="NanumSquare" charset="-127"/>
              <a:cs typeface="NanumSquare" charset="-127"/>
            </a:endParaRPr>
          </a:p>
        </p:txBody>
      </p:sp>
      <p:cxnSp>
        <p:nvCxnSpPr>
          <p:cNvPr id="13" name="직선 연결선[R] 12"/>
          <p:cNvCxnSpPr/>
          <p:nvPr/>
        </p:nvCxnSpPr>
        <p:spPr>
          <a:xfrm flipV="1">
            <a:off x="5023945" y="3768768"/>
            <a:ext cx="3520965" cy="105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텍스트 상자 13"/>
          <p:cNvSpPr txBox="1"/>
          <p:nvPr/>
        </p:nvSpPr>
        <p:spPr>
          <a:xfrm>
            <a:off x="5023945" y="3827222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 smtClean="0">
                <a:latin typeface="NanumSquare" charset="-127"/>
                <a:ea typeface="NanumSquare" charset="-127"/>
                <a:cs typeface="NanumSquare" charset="-127"/>
              </a:rPr>
              <a:t>재생</a:t>
            </a:r>
            <a:endParaRPr kumimoji="1" lang="ko-KR" altLang="en-US" sz="1400" dirty="0">
              <a:latin typeface="NanumSquare" charset="-127"/>
              <a:ea typeface="NanumSquare" charset="-127"/>
              <a:cs typeface="NanumSquare" charset="-127"/>
            </a:endParaRPr>
          </a:p>
        </p:txBody>
      </p:sp>
      <p:cxnSp>
        <p:nvCxnSpPr>
          <p:cNvPr id="15" name="직선 연결선[R] 14"/>
          <p:cNvCxnSpPr/>
          <p:nvPr/>
        </p:nvCxnSpPr>
        <p:spPr>
          <a:xfrm flipV="1">
            <a:off x="5023945" y="4182942"/>
            <a:ext cx="3520965" cy="105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상자 15"/>
          <p:cNvSpPr txBox="1"/>
          <p:nvPr/>
        </p:nvSpPr>
        <p:spPr>
          <a:xfrm>
            <a:off x="5023945" y="4241396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 smtClean="0">
                <a:latin typeface="NanumSquare" charset="-127"/>
                <a:ea typeface="NanumSquare" charset="-127"/>
                <a:cs typeface="NanumSquare" charset="-127"/>
              </a:rPr>
              <a:t>시카</a:t>
            </a:r>
            <a:endParaRPr kumimoji="1" lang="ko-KR" altLang="en-US" sz="1400" dirty="0">
              <a:latin typeface="NanumSquare" charset="-127"/>
              <a:ea typeface="NanumSquare" charset="-127"/>
              <a:cs typeface="NanumSquare" charset="-127"/>
            </a:endParaRPr>
          </a:p>
        </p:txBody>
      </p:sp>
      <p:cxnSp>
        <p:nvCxnSpPr>
          <p:cNvPr id="17" name="직선 연결선[R] 16"/>
          <p:cNvCxnSpPr/>
          <p:nvPr/>
        </p:nvCxnSpPr>
        <p:spPr>
          <a:xfrm flipV="1">
            <a:off x="5023945" y="4597116"/>
            <a:ext cx="3520965" cy="105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텍스트 상자 17"/>
          <p:cNvSpPr txBox="1"/>
          <p:nvPr/>
        </p:nvSpPr>
        <p:spPr>
          <a:xfrm>
            <a:off x="5023945" y="4655570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 smtClean="0">
                <a:latin typeface="NanumSquare" charset="-127"/>
                <a:ea typeface="NanumSquare" charset="-127"/>
                <a:cs typeface="NanumSquare" charset="-127"/>
              </a:rPr>
              <a:t>진정</a:t>
            </a:r>
            <a:endParaRPr kumimoji="1" lang="ko-KR" altLang="en-US" sz="1400" dirty="0">
              <a:latin typeface="NanumSquare" charset="-127"/>
              <a:ea typeface="NanumSquare" charset="-127"/>
              <a:cs typeface="NanumSquare" charset="-127"/>
            </a:endParaRPr>
          </a:p>
        </p:txBody>
      </p:sp>
      <p:sp>
        <p:nvSpPr>
          <p:cNvPr id="20" name="텍스트 상자 19"/>
          <p:cNvSpPr txBox="1"/>
          <p:nvPr/>
        </p:nvSpPr>
        <p:spPr>
          <a:xfrm>
            <a:off x="746235" y="3426211"/>
            <a:ext cx="6751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dirty="0" smtClean="0">
                <a:latin typeface="NanumSquare" charset="-127"/>
                <a:ea typeface="NanumSquare" charset="-127"/>
                <a:cs typeface="NanumSquare" charset="-127"/>
              </a:rPr>
              <a:t>물티슈</a:t>
            </a:r>
            <a:endParaRPr kumimoji="1" lang="ko-KR" altLang="en-US" sz="1400" dirty="0">
              <a:latin typeface="NanumSquare" charset="-127"/>
              <a:ea typeface="NanumSquare" charset="-127"/>
              <a:cs typeface="NanumSquare" charset="-127"/>
            </a:endParaRPr>
          </a:p>
        </p:txBody>
      </p:sp>
      <p:sp>
        <p:nvSpPr>
          <p:cNvPr id="21" name="1/2 액자 20"/>
          <p:cNvSpPr/>
          <p:nvPr/>
        </p:nvSpPr>
        <p:spPr>
          <a:xfrm rot="8111725">
            <a:off x="4146754" y="3525937"/>
            <a:ext cx="108325" cy="108325"/>
          </a:xfrm>
          <a:prstGeom prst="halfFrame">
            <a:avLst>
              <a:gd name="adj1" fmla="val 0"/>
              <a:gd name="adj2" fmla="val 0"/>
            </a:avLst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22" name="1/2 액자 21"/>
          <p:cNvSpPr/>
          <p:nvPr/>
        </p:nvSpPr>
        <p:spPr>
          <a:xfrm rot="8111725">
            <a:off x="8414151" y="3519229"/>
            <a:ext cx="108325" cy="108325"/>
          </a:xfrm>
          <a:prstGeom prst="halfFrame">
            <a:avLst>
              <a:gd name="adj1" fmla="val 0"/>
              <a:gd name="adj2" fmla="val 0"/>
            </a:avLst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23" name="1/2 액자 22"/>
          <p:cNvSpPr/>
          <p:nvPr/>
        </p:nvSpPr>
        <p:spPr>
          <a:xfrm rot="8111725">
            <a:off x="8414151" y="3926946"/>
            <a:ext cx="108325" cy="108325"/>
          </a:xfrm>
          <a:prstGeom prst="halfFrame">
            <a:avLst>
              <a:gd name="adj1" fmla="val 0"/>
              <a:gd name="adj2" fmla="val 0"/>
            </a:avLst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24" name="1/2 액자 23"/>
          <p:cNvSpPr/>
          <p:nvPr/>
        </p:nvSpPr>
        <p:spPr>
          <a:xfrm rot="8111725">
            <a:off x="8414151" y="4337889"/>
            <a:ext cx="108325" cy="108325"/>
          </a:xfrm>
          <a:prstGeom prst="halfFrame">
            <a:avLst>
              <a:gd name="adj1" fmla="val 0"/>
              <a:gd name="adj2" fmla="val 0"/>
            </a:avLst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25" name="1/2 액자 24"/>
          <p:cNvSpPr/>
          <p:nvPr/>
        </p:nvSpPr>
        <p:spPr>
          <a:xfrm rot="8111725">
            <a:off x="8414150" y="4755295"/>
            <a:ext cx="108325" cy="108325"/>
          </a:xfrm>
          <a:prstGeom prst="halfFrame">
            <a:avLst>
              <a:gd name="adj1" fmla="val 0"/>
              <a:gd name="adj2" fmla="val 0"/>
            </a:avLst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26" name="텍스트 상자 25"/>
          <p:cNvSpPr txBox="1"/>
          <p:nvPr/>
        </p:nvSpPr>
        <p:spPr>
          <a:xfrm>
            <a:off x="5023944" y="1307412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Square" charset="-127"/>
                <a:ea typeface="NanumSquare" charset="-127"/>
                <a:cs typeface="NanumSquare" charset="-127"/>
              </a:rPr>
              <a:t>크림</a:t>
            </a:r>
            <a:endParaRPr kumimoji="1"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NanumSquare" charset="-127"/>
              <a:ea typeface="NanumSquare" charset="-127"/>
              <a:cs typeface="NanumSquare" charset="-127"/>
            </a:endParaRPr>
          </a:p>
        </p:txBody>
      </p:sp>
      <p:sp>
        <p:nvSpPr>
          <p:cNvPr id="27" name="텍스트 상자 26"/>
          <p:cNvSpPr txBox="1"/>
          <p:nvPr/>
        </p:nvSpPr>
        <p:spPr>
          <a:xfrm>
            <a:off x="746235" y="1307412"/>
            <a:ext cx="102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Square" charset="-127"/>
                <a:ea typeface="NanumSquare" charset="-127"/>
                <a:cs typeface="NanumSquare" charset="-127"/>
              </a:rPr>
              <a:t>유아용품</a:t>
            </a:r>
            <a:endParaRPr kumimoji="1"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NanumSquare" charset="-127"/>
              <a:ea typeface="NanumSquare" charset="-127"/>
              <a:cs typeface="NanumSquare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6938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7</Words>
  <Application>Microsoft Macintosh PowerPoint</Application>
  <PresentationFormat>와이드스크린</PresentationFormat>
  <Paragraphs>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맑은 고딕</vt:lpstr>
      <vt:lpstr>NanumSquare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한별</dc:creator>
  <cp:lastModifiedBy>박 한별</cp:lastModifiedBy>
  <cp:revision>3</cp:revision>
  <dcterms:created xsi:type="dcterms:W3CDTF">2019-03-18T10:21:56Z</dcterms:created>
  <dcterms:modified xsi:type="dcterms:W3CDTF">2019-03-18T10:49:43Z</dcterms:modified>
</cp:coreProperties>
</file>

<file path=docProps/thumbnail.jpeg>
</file>